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5" r:id="rId5"/>
    <p:sldId id="286" r:id="rId6"/>
    <p:sldId id="261" r:id="rId7"/>
    <p:sldId id="275" r:id="rId8"/>
    <p:sldId id="263" r:id="rId9"/>
    <p:sldId id="288" r:id="rId10"/>
    <p:sldId id="277" r:id="rId11"/>
    <p:sldId id="264" r:id="rId12"/>
    <p:sldId id="282" r:id="rId13"/>
    <p:sldId id="266" r:id="rId14"/>
    <p:sldId id="281" r:id="rId15"/>
    <p:sldId id="267" r:id="rId16"/>
    <p:sldId id="268" r:id="rId17"/>
    <p:sldId id="270" r:id="rId18"/>
    <p:sldId id="271" r:id="rId19"/>
    <p:sldId id="274" r:id="rId20"/>
    <p:sldId id="283" r:id="rId21"/>
    <p:sldId id="269" r:id="rId22"/>
    <p:sldId id="278" r:id="rId23"/>
    <p:sldId id="28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52399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Открытый урок в 6 классе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819400"/>
          </a:xfrm>
        </p:spPr>
        <p:txBody>
          <a:bodyPr>
            <a:normAutofit fontScale="77500" lnSpcReduction="20000"/>
          </a:bodyPr>
          <a:lstStyle/>
          <a:p>
            <a:r>
              <a:rPr lang="ru-RU" sz="5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Лекарственные растения</a:t>
            </a:r>
          </a:p>
          <a:p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3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Корытина</a:t>
            </a: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Н.И.</a:t>
            </a:r>
            <a:endParaRPr lang="ru-RU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6962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1" y="5029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ромашка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romas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веро-ой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3810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зверобой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79b4b60c4111d391550b5704365bd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95401"/>
            <a:ext cx="7772400" cy="1828799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глаз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Переставьте слоги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ПО НИК  РОЖ ДО</a:t>
            </a:r>
          </a:p>
          <a:p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		ПОДОРОЖНИК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Бусы красные висят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кустов на нас глядят,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любят бусы эти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, птицы и медведи.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4648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малина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676fad798cc0460ec21a38e3eb3a081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1534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0a9793a43a9cbf29e7c75b44651252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pic>
        <p:nvPicPr>
          <p:cNvPr id="10243" name="Picture 3" descr="C:\Users\User\Desktop\3024.750x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растения</a:t>
            </a:r>
            <a:endParaRPr lang="ru-RU" dirty="0"/>
          </a:p>
        </p:txBody>
      </p:sp>
      <p:pic>
        <p:nvPicPr>
          <p:cNvPr id="1026" name="Picture 2" descr="C:\Users\User\Desktop\hello_html_33e7e9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62000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601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корень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4800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стебель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114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лист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676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цветок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2895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Плод 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семенами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68c96225e261ab03675642179c6e2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ru-RU" dirty="0" smtClean="0"/>
              <a:t>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Мальчик Ваня заболел ангиной, какое лекарственное растение может ему помочь?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Маленькая девочка Таня играла на улице, забегалась и упала, разбила колено, какое лекарственное растение сможет ей помочь?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Оля гуляла без шапки в холодную погоду и простудилась, какое лекарственное растение может ей помочь?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5973763"/>
          </a:xfrm>
        </p:spPr>
        <p:txBody>
          <a:bodyPr>
            <a:normAutofit fontScale="32500" lnSpcReduction="2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- подержать ногу в воде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помазать больное место йодом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приложить к больному месту чистый лист подорожника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Отвар какой травы пьют при бессоннице?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– валерианы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– одуванчика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 –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полыни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Что помогает при простуде?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малина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подорожник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укроп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Где можно купить готовый сбор лекарственных растений?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в магазине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Э-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в аптеке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– на рынке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638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АЛОЭ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b6b81ea50c037e793107b44974e24b43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077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752599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Домашнее задание: стр. 32-34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981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работу на уроке. Молодцы.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кто-то простудился,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 болит, живот.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надо подлечиться,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в путь на -  огород.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грядки мы возьмём микстуру,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таблеткой сходим в сад.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вылечим простуду.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Снова будешь жизни рад.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Одуванчик, подорожник,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Василёк, шалфей и мята.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«зелёная аптека»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вам, ребята!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Лекарственные растения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растения, части которых обладают целебными свойствами и идут на изготовление лекарственных средств.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52f2151fe83116c84c0f7483f368c7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Растёт она вокруг,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враг она и друг,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копья, волоски,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Покрыли все листки.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Обломишь волосок-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Прольётся едкий сок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кожу – и смотри: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Уже и волдыри!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если дружишь с ней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кожа здоровей,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волосы густы,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Красивы и чисты.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ней витаминов клад,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Весной её едят.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79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крапива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05559"/>
          <a:ext cx="8229600" cy="5323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819400"/>
                <a:gridCol w="2209800"/>
              </a:tblGrid>
              <a:tr h="2184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Лекарственные растения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Какую часть используют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Лечебные свойства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8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крапива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листья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Укрепляет волосы, </a:t>
                      </a:r>
                      <a:r>
                        <a:rPr lang="ru-RU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лечит кровь, суставы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277</Words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Открытый урок в 6 классе</vt:lpstr>
      <vt:lpstr>Строение растения</vt:lpstr>
      <vt:lpstr>Слайд 3</vt:lpstr>
      <vt:lpstr>Слайд 4</vt:lpstr>
      <vt:lpstr>Слайд 5</vt:lpstr>
      <vt:lpstr>Слайд 6</vt:lpstr>
      <vt:lpstr>Растёт она вокруг, И враг она и друг, Как копья, волоски, Покрыли все листки. Обломишь волосок- Прольётся едкий сок На кожу – и смотри: Уже и волдыри! Но если дружишь с ней И кожа здоровей, И волосы густы, Красивы и чисты. В ней витаминов клад, Весной её едят. </vt:lpstr>
      <vt:lpstr>Слайд 8</vt:lpstr>
      <vt:lpstr>Таблица</vt:lpstr>
      <vt:lpstr>Слайд 10</vt:lpstr>
      <vt:lpstr>Слайд 11</vt:lpstr>
      <vt:lpstr>-веро-ой </vt:lpstr>
      <vt:lpstr>Слайд 13</vt:lpstr>
      <vt:lpstr>Слайд 14</vt:lpstr>
      <vt:lpstr>Переставьте слоги</vt:lpstr>
      <vt:lpstr>Слайд 16</vt:lpstr>
      <vt:lpstr>Бусы красные висят Из кустов на нас глядят, Очень любят бусы эти Дети , птицы и медведи.   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Домашнее задание: стр. 32-34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2022-09-12T13:36:11Z</dcterms:created>
  <dcterms:modified xsi:type="dcterms:W3CDTF">2022-11-19T13:32:11Z</dcterms:modified>
</cp:coreProperties>
</file>