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Портрет в музыке.</a:t>
            </a:r>
            <a:endParaRPr lang="ru-RU" b="1" dirty="0"/>
          </a:p>
        </p:txBody>
      </p:sp>
      <p:pic>
        <p:nvPicPr>
          <p:cNvPr id="1026" name="Picture 2" descr="http://static4.read.ru/images/illustrations/1316477937420685313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44824"/>
            <a:ext cx="6545060" cy="45488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7261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С.С. Прокофьев</a:t>
            </a:r>
            <a:br>
              <a:rPr lang="ru-RU" dirty="0" smtClean="0"/>
            </a:br>
            <a:r>
              <a:rPr lang="ru-RU" dirty="0" smtClean="0"/>
              <a:t>«Петя и волк» </a:t>
            </a:r>
            <a:endParaRPr lang="ru-RU" dirty="0"/>
          </a:p>
        </p:txBody>
      </p:sp>
      <p:pic>
        <p:nvPicPr>
          <p:cNvPr id="14338" name="Picture 2" descr="http://www.playcast.ru/uploads/2016/01/15/168253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1442960"/>
            <a:ext cx="4248473" cy="5226400"/>
          </a:xfrm>
          <a:prstGeom prst="rect">
            <a:avLst/>
          </a:prstGeom>
          <a:noFill/>
        </p:spPr>
      </p:pic>
      <p:pic>
        <p:nvPicPr>
          <p:cNvPr id="14340" name="Picture 4" descr="http://mypresentation.ru/documents/ad47cae0bf9f8aa54ff582df3f78dacf/img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60648"/>
            <a:ext cx="2496277" cy="1872208"/>
          </a:xfrm>
          <a:prstGeom prst="rect">
            <a:avLst/>
          </a:prstGeom>
          <a:noFill/>
        </p:spPr>
      </p:pic>
      <p:pic>
        <p:nvPicPr>
          <p:cNvPr id="14344" name="Picture 8" descr="https://im1-tub-ru.yandex.net/i?id=329f709eb08fb6b86506f282be38ba97&amp;n=33&amp;h=215&amp;w=28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132856"/>
            <a:ext cx="2733675" cy="2047876"/>
          </a:xfrm>
          <a:prstGeom prst="rect">
            <a:avLst/>
          </a:prstGeom>
          <a:noFill/>
        </p:spPr>
      </p:pic>
      <p:pic>
        <p:nvPicPr>
          <p:cNvPr id="14346" name="Picture 10" descr="http://mypresentation.ru/documents/eed69222dbfafb786a85110502541aca/img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4365104"/>
            <a:ext cx="2976331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013176"/>
            <a:ext cx="8229600" cy="1143000"/>
          </a:xfrm>
        </p:spPr>
        <p:txBody>
          <a:bodyPr/>
          <a:lstStyle/>
          <a:p>
            <a:r>
              <a:rPr lang="ru-RU" dirty="0" smtClean="0"/>
              <a:t>Агния </a:t>
            </a:r>
            <a:r>
              <a:rPr lang="ru-RU" dirty="0" err="1" smtClean="0"/>
              <a:t>Барто</a:t>
            </a:r>
            <a:r>
              <a:rPr lang="ru-RU" dirty="0" smtClean="0"/>
              <a:t>     Сергей Прокофьев</a:t>
            </a:r>
            <a:endParaRPr lang="ru-RU" dirty="0"/>
          </a:p>
        </p:txBody>
      </p:sp>
      <p:pic>
        <p:nvPicPr>
          <p:cNvPr id="15362" name="Picture 2" descr="http://www.bilety-bolshoi.ru/images/writers/73634007_4000491_pro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60648"/>
            <a:ext cx="4042420" cy="4850904"/>
          </a:xfrm>
          <a:prstGeom prst="rect">
            <a:avLst/>
          </a:prstGeom>
          <a:noFill/>
        </p:spPr>
      </p:pic>
      <p:pic>
        <p:nvPicPr>
          <p:cNvPr id="15364" name="Picture 4" descr="http://www.helpmammy.ru/images/risunki/1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20688"/>
            <a:ext cx="3163464" cy="41841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«Болтунья» </a:t>
            </a:r>
            <a:endParaRPr lang="ru-RU" dirty="0"/>
          </a:p>
        </p:txBody>
      </p:sp>
      <p:pic>
        <p:nvPicPr>
          <p:cNvPr id="16388" name="Picture 4" descr="http://static1.read.ru/images/illustrations/131647795664973883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910" y="1052736"/>
            <a:ext cx="4407046" cy="3024336"/>
          </a:xfrm>
          <a:prstGeom prst="rect">
            <a:avLst/>
          </a:prstGeom>
          <a:noFill/>
        </p:spPr>
      </p:pic>
      <p:pic>
        <p:nvPicPr>
          <p:cNvPr id="6" name="Picture 2" descr="http://www.bilety-bolshoi.ru/images/writers/73634007_4000491_prok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6494" y="3356992"/>
            <a:ext cx="2917506" cy="3501008"/>
          </a:xfrm>
          <a:prstGeom prst="rect">
            <a:avLst/>
          </a:prstGeom>
          <a:noFill/>
        </p:spPr>
      </p:pic>
      <p:pic>
        <p:nvPicPr>
          <p:cNvPr id="5" name="Picture 4" descr="http://www.helpmammy.ru/images/risunki/1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485304"/>
            <a:ext cx="2304256" cy="30477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b="1" i="1" dirty="0" smtClean="0"/>
              <a:t>В каждой интонации спрятан человек</a:t>
            </a:r>
            <a:endParaRPr lang="ru-RU" b="1" i="1" dirty="0"/>
          </a:p>
        </p:txBody>
      </p:sp>
      <p:sp>
        <p:nvSpPr>
          <p:cNvPr id="4" name="Овал 3"/>
          <p:cNvSpPr/>
          <p:nvPr/>
        </p:nvSpPr>
        <p:spPr>
          <a:xfrm rot="18756054">
            <a:off x="4495604" y="2541621"/>
            <a:ext cx="2160240" cy="127394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 rot="20812664">
            <a:off x="5042231" y="3658301"/>
            <a:ext cx="2160240" cy="121918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 rot="15675111">
            <a:off x="3117872" y="2447545"/>
            <a:ext cx="2160240" cy="10964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 rot="14644473">
            <a:off x="4399453" y="5075823"/>
            <a:ext cx="2160240" cy="112824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 rot="1692914">
            <a:off x="1957435" y="3150185"/>
            <a:ext cx="2160240" cy="11681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 rot="20454777">
            <a:off x="1894680" y="4398269"/>
            <a:ext cx="2160240" cy="116435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 rot="17838793">
            <a:off x="2976009" y="5235889"/>
            <a:ext cx="2160240" cy="112700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3635896" y="3501008"/>
            <a:ext cx="1872208" cy="165618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563888" y="4005064"/>
            <a:ext cx="189205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интонация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79912" y="2636912"/>
            <a:ext cx="82105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лад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48064" y="2780928"/>
            <a:ext cx="105612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ритм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51720" y="4725144"/>
            <a:ext cx="152484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мелодия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52120" y="3789040"/>
            <a:ext cx="12526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тембр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411760" y="3284984"/>
            <a:ext cx="103143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темп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17912210">
            <a:off x="3208644" y="5526715"/>
            <a:ext cx="151676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регистр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3406170">
            <a:off x="4691984" y="5466885"/>
            <a:ext cx="171187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динамика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img0.liveinternet.ru/images/attach/c/3/122/269/122269456_d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32656"/>
            <a:ext cx="2891504" cy="1944216"/>
          </a:xfrm>
          <a:prstGeom prst="rect">
            <a:avLst/>
          </a:prstGeom>
          <a:noFill/>
        </p:spPr>
      </p:pic>
      <p:pic>
        <p:nvPicPr>
          <p:cNvPr id="17412" name="Picture 4" descr="http://ponedelnik.info/resources/filesDb/2/c1/2c1d473d65bee0b67af3504f28d99a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348880"/>
            <a:ext cx="4379640" cy="2923410"/>
          </a:xfrm>
          <a:prstGeom prst="rect">
            <a:avLst/>
          </a:prstGeom>
          <a:noFill/>
        </p:spPr>
      </p:pic>
      <p:pic>
        <p:nvPicPr>
          <p:cNvPr id="17414" name="Picture 6" descr="http://www.artforte.lv/sites/default/files/projects/2011/ballet/romeo/R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4005064"/>
            <a:ext cx="3566624" cy="2376264"/>
          </a:xfrm>
          <a:prstGeom prst="rect">
            <a:avLst/>
          </a:prstGeom>
          <a:noFill/>
        </p:spPr>
      </p:pic>
      <p:pic>
        <p:nvPicPr>
          <p:cNvPr id="17416" name="Picture 8" descr="http://www.romeo-juliet-club.ru/cino.files/ulanova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620688"/>
            <a:ext cx="2247900" cy="2828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Балет «Золушка»</a:t>
            </a:r>
            <a:br>
              <a:rPr lang="ru-RU" dirty="0" smtClean="0"/>
            </a:br>
            <a:r>
              <a:rPr lang="ru-RU" dirty="0" smtClean="0"/>
              <a:t>С.С. Прокофьев</a:t>
            </a:r>
            <a:endParaRPr lang="ru-RU" dirty="0"/>
          </a:p>
        </p:txBody>
      </p:sp>
      <p:pic>
        <p:nvPicPr>
          <p:cNvPr id="19458" name="Picture 2" descr="http://nizrp.narod.ru/s2009/zolzl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204864"/>
            <a:ext cx="5856651" cy="4392488"/>
          </a:xfrm>
          <a:prstGeom prst="rect">
            <a:avLst/>
          </a:prstGeom>
          <a:noFill/>
        </p:spPr>
      </p:pic>
      <p:pic>
        <p:nvPicPr>
          <p:cNvPr id="19460" name="Picture 4" descr="http://gallery-mt.narod.ru/images/balet2/full/0216-02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4526243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31</Words>
  <Application>Microsoft Office PowerPoint</Application>
  <PresentationFormat>Экран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Портрет в музыке.</vt:lpstr>
      <vt:lpstr>С.С. Прокофьев «Петя и волк» </vt:lpstr>
      <vt:lpstr>Агния Барто     Сергей Прокофьев</vt:lpstr>
      <vt:lpstr>«Болтунья» </vt:lpstr>
      <vt:lpstr>В каждой интонации спрятан человек</vt:lpstr>
      <vt:lpstr>Слайд 6</vt:lpstr>
      <vt:lpstr>Балет «Золушка» С.С. Прокофьев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Портрет в музыке.</dc:title>
  <dc:creator>Пользователь</dc:creator>
  <cp:lastModifiedBy>Пользователь</cp:lastModifiedBy>
  <cp:revision>5</cp:revision>
  <dcterms:created xsi:type="dcterms:W3CDTF">2016-07-24T08:36:27Z</dcterms:created>
  <dcterms:modified xsi:type="dcterms:W3CDTF">2016-07-24T09:14:46Z</dcterms:modified>
</cp:coreProperties>
</file>