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C33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 smtClean="0"/>
              <a:t>Исследования</a:t>
            </a:r>
            <a:r>
              <a:rPr lang="ru-RU" sz="4400" baseline="0" smtClean="0"/>
              <a:t> показали</a:t>
            </a:r>
            <a:endParaRPr lang="ru-RU" sz="4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583-404B-B458-F796DF5D91E1}"/>
              </c:ext>
            </c:extLst>
          </c:dPt>
          <c:dPt>
            <c:idx val="1"/>
            <c:bubble3D val="0"/>
            <c:explosion val="4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583-404B-B458-F796DF5D91E1}"/>
              </c:ext>
            </c:extLst>
          </c:dPt>
          <c:dPt>
            <c:idx val="2"/>
            <c:bubble3D val="0"/>
            <c:explosion val="5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583-404B-B458-F796DF5D91E1}"/>
              </c:ext>
            </c:extLst>
          </c:dPt>
          <c:dPt>
            <c:idx val="3"/>
            <c:bubble3D val="0"/>
            <c:explosion val="4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583-404B-B458-F796DF5D91E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рассказывали о буллингге</c:v>
                </c:pt>
                <c:pt idx="1">
                  <c:v>рассказали друзьям</c:v>
                </c:pt>
                <c:pt idx="2">
                  <c:v>рассказали родителям</c:v>
                </c:pt>
                <c:pt idx="3">
                  <c:v>рассказали учителю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24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B-4A84-9CD9-8ABF7957A1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C77CF-A976-41A1-BF3D-1DBE0ACDFD9A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C8978-94D9-4CFB-A275-50291A8A4190}">
      <dgm:prSet phldrT="[Текст]"/>
      <dgm:spPr/>
      <dgm:t>
        <a:bodyPr/>
        <a:lstStyle/>
        <a:p>
          <a:r>
            <a:rPr lang="ru-RU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Психологическое (моральное) насилие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BC40917-82F4-41A1-8B58-A372682C3DDC}" type="parTrans" cxnId="{49775E79-5CAA-4DBA-B831-6B991CD3BC25}">
      <dgm:prSet/>
      <dgm:spPr/>
      <dgm:t>
        <a:bodyPr/>
        <a:lstStyle/>
        <a:p>
          <a:endParaRPr lang="ru-RU"/>
        </a:p>
      </dgm:t>
    </dgm:pt>
    <dgm:pt modelId="{1F8050A1-7AF9-42C3-A31D-8E4C7420B09B}" type="sibTrans" cxnId="{49775E79-5CAA-4DBA-B831-6B991CD3BC25}">
      <dgm:prSet/>
      <dgm:spPr/>
      <dgm:t>
        <a:bodyPr/>
        <a:lstStyle/>
        <a:p>
          <a:endParaRPr lang="ru-RU"/>
        </a:p>
      </dgm:t>
    </dgm:pt>
    <dgm:pt modelId="{65CE58A5-D8F6-4EFE-9B2E-B156245AC461}">
      <dgm:prSet phldrT="[Текст]"/>
      <dgm:spPr/>
      <dgm:t>
        <a:bodyPr/>
        <a:lstStyle/>
        <a:p>
          <a:r>
            <a:rPr lang="ru-RU" dirty="0" smtClean="0"/>
            <a:t>вербальный</a:t>
          </a:r>
          <a:endParaRPr lang="ru-RU" dirty="0"/>
        </a:p>
      </dgm:t>
    </dgm:pt>
    <dgm:pt modelId="{F475F81B-7B6C-430E-8099-04FC77163CF1}" type="parTrans" cxnId="{A4F622EA-60EE-4F8F-AE40-9B7EAFE9F70F}">
      <dgm:prSet/>
      <dgm:spPr/>
      <dgm:t>
        <a:bodyPr/>
        <a:lstStyle/>
        <a:p>
          <a:endParaRPr lang="ru-RU"/>
        </a:p>
      </dgm:t>
    </dgm:pt>
    <dgm:pt modelId="{273538ED-F6A5-407A-A9BF-B8703F060221}" type="sibTrans" cxnId="{A4F622EA-60EE-4F8F-AE40-9B7EAFE9F70F}">
      <dgm:prSet/>
      <dgm:spPr/>
      <dgm:t>
        <a:bodyPr/>
        <a:lstStyle/>
        <a:p>
          <a:endParaRPr lang="ru-RU"/>
        </a:p>
      </dgm:t>
    </dgm:pt>
    <dgm:pt modelId="{7DA6417E-C150-4F0B-94EC-DECBCD4314D7}">
      <dgm:prSet phldrT="[Текст]"/>
      <dgm:spPr/>
      <dgm:t>
        <a:bodyPr/>
        <a:lstStyle/>
        <a:p>
          <a:r>
            <a:rPr lang="ru-RU" dirty="0" smtClean="0"/>
            <a:t>социальное исключение </a:t>
          </a:r>
          <a:endParaRPr lang="ru-RU" dirty="0"/>
        </a:p>
      </dgm:t>
    </dgm:pt>
    <dgm:pt modelId="{40ABB111-500F-4CDC-BF50-E76D5052E5F9}" type="parTrans" cxnId="{1C583ED7-FD32-4F9A-81DE-723444DDD468}">
      <dgm:prSet/>
      <dgm:spPr/>
      <dgm:t>
        <a:bodyPr/>
        <a:lstStyle/>
        <a:p>
          <a:endParaRPr lang="ru-RU"/>
        </a:p>
      </dgm:t>
    </dgm:pt>
    <dgm:pt modelId="{717A6E03-9303-40FA-9B65-B5E7F0FC4A9B}" type="sibTrans" cxnId="{1C583ED7-FD32-4F9A-81DE-723444DDD468}">
      <dgm:prSet/>
      <dgm:spPr/>
      <dgm:t>
        <a:bodyPr/>
        <a:lstStyle/>
        <a:p>
          <a:endParaRPr lang="ru-RU"/>
        </a:p>
      </dgm:t>
    </dgm:pt>
    <dgm:pt modelId="{FF2D4D45-0007-4FA7-B935-3EFC79A893F4}">
      <dgm:prSet phldrT="[Текст]"/>
      <dgm:spPr/>
      <dgm:t>
        <a:bodyPr/>
        <a:lstStyle/>
        <a:p>
          <a:r>
            <a:rPr lang="ru-RU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Физическое насилие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0B279AD-62B9-41AD-9565-92D0CB82BF90}" type="parTrans" cxnId="{28FD043C-1614-4889-821B-C4EE72A10902}">
      <dgm:prSet/>
      <dgm:spPr/>
      <dgm:t>
        <a:bodyPr/>
        <a:lstStyle/>
        <a:p>
          <a:endParaRPr lang="ru-RU"/>
        </a:p>
      </dgm:t>
    </dgm:pt>
    <dgm:pt modelId="{B22B31AA-D330-4075-9916-AB93B7129120}" type="sibTrans" cxnId="{28FD043C-1614-4889-821B-C4EE72A10902}">
      <dgm:prSet/>
      <dgm:spPr/>
      <dgm:t>
        <a:bodyPr/>
        <a:lstStyle/>
        <a:p>
          <a:endParaRPr lang="ru-RU"/>
        </a:p>
      </dgm:t>
    </dgm:pt>
    <dgm:pt modelId="{CE526BEC-AC41-468D-8D69-8A24B4D3A5E0}">
      <dgm:prSet phldrT="[Текст]"/>
      <dgm:spPr/>
      <dgm:t>
        <a:bodyPr/>
        <a:lstStyle/>
        <a:p>
          <a:r>
            <a:rPr lang="ru-RU" dirty="0" err="1" smtClean="0"/>
            <a:t>кибербуллинг</a:t>
          </a:r>
          <a:endParaRPr lang="ru-RU" dirty="0"/>
        </a:p>
      </dgm:t>
    </dgm:pt>
    <dgm:pt modelId="{FBECF44A-2BAF-4370-9470-D0BE44E3457D}" type="parTrans" cxnId="{90BF60B1-467B-4A5A-A4CB-8E5A4924095E}">
      <dgm:prSet/>
      <dgm:spPr/>
      <dgm:t>
        <a:bodyPr/>
        <a:lstStyle/>
        <a:p>
          <a:endParaRPr lang="ru-RU"/>
        </a:p>
      </dgm:t>
    </dgm:pt>
    <dgm:pt modelId="{46B72E90-A810-438D-B393-0C202CA80C49}" type="sibTrans" cxnId="{90BF60B1-467B-4A5A-A4CB-8E5A4924095E}">
      <dgm:prSet/>
      <dgm:spPr/>
      <dgm:t>
        <a:bodyPr/>
        <a:lstStyle/>
        <a:p>
          <a:endParaRPr lang="ru-RU"/>
        </a:p>
      </dgm:t>
    </dgm:pt>
    <dgm:pt modelId="{8F284539-6AAE-4B15-875D-3816F29F5902}" type="pres">
      <dgm:prSet presAssocID="{CCDC77CF-A976-41A1-BF3D-1DBE0ACDFD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E45C31-8C13-4C2D-B9B2-86FF59DA33E5}" type="pres">
      <dgm:prSet presAssocID="{3ECC8978-94D9-4CFB-A275-50291A8A4190}" presName="linNode" presStyleCnt="0"/>
      <dgm:spPr/>
    </dgm:pt>
    <dgm:pt modelId="{DC813975-4DA1-4661-90AD-CFC992008728}" type="pres">
      <dgm:prSet presAssocID="{3ECC8978-94D9-4CFB-A275-50291A8A4190}" presName="parentShp" presStyleLbl="node1" presStyleIdx="0" presStyleCnt="2" custScaleX="110000" custScaleY="110000" custLinFactNeighborX="-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DC739-DD9C-44D1-90E4-E009881EE370}" type="pres">
      <dgm:prSet presAssocID="{3ECC8978-94D9-4CFB-A275-50291A8A419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D5815-C08A-4F26-A802-1C9F51B174F0}" type="pres">
      <dgm:prSet presAssocID="{1F8050A1-7AF9-42C3-A31D-8E4C7420B09B}" presName="spacing" presStyleCnt="0"/>
      <dgm:spPr/>
    </dgm:pt>
    <dgm:pt modelId="{7D138614-9883-46D7-B19F-F1D00749180D}" type="pres">
      <dgm:prSet presAssocID="{FF2D4D45-0007-4FA7-B935-3EFC79A893F4}" presName="linNode" presStyleCnt="0"/>
      <dgm:spPr/>
    </dgm:pt>
    <dgm:pt modelId="{0A490985-98DD-4AFF-A15A-D222F455DA05}" type="pres">
      <dgm:prSet presAssocID="{FF2D4D45-0007-4FA7-B935-3EFC79A893F4}" presName="parentShp" presStyleLbl="node1" presStyleIdx="1" presStyleCnt="2" custLinFactNeighborX="-33676" custLinFactNeighborY="-6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3FD2E-2FDC-4B49-85C7-2B1A66E3273A}" type="pres">
      <dgm:prSet presAssocID="{FF2D4D45-0007-4FA7-B935-3EFC79A893F4}" presName="childShp" presStyleLbl="bgAccFollowNode1" presStyleIdx="1" presStyleCnt="2" custFlipVert="0" custFlipHor="0" custScaleX="7021" custScaleY="10029" custLinFactNeighborX="59932" custLinFactNeighborY="3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3AB0C-D6C4-4D88-9467-325B501AF8EF}" type="presOf" srcId="{3ECC8978-94D9-4CFB-A275-50291A8A4190}" destId="{DC813975-4DA1-4661-90AD-CFC992008728}" srcOrd="0" destOrd="0" presId="urn:microsoft.com/office/officeart/2005/8/layout/vList6"/>
    <dgm:cxn modelId="{1C583ED7-FD32-4F9A-81DE-723444DDD468}" srcId="{3ECC8978-94D9-4CFB-A275-50291A8A4190}" destId="{7DA6417E-C150-4F0B-94EC-DECBCD4314D7}" srcOrd="1" destOrd="0" parTransId="{40ABB111-500F-4CDC-BF50-E76D5052E5F9}" sibTransId="{717A6E03-9303-40FA-9B65-B5E7F0FC4A9B}"/>
    <dgm:cxn modelId="{DB0117FB-1224-4133-9B2D-D90096621E4E}" type="presOf" srcId="{FF2D4D45-0007-4FA7-B935-3EFC79A893F4}" destId="{0A490985-98DD-4AFF-A15A-D222F455DA05}" srcOrd="0" destOrd="0" presId="urn:microsoft.com/office/officeart/2005/8/layout/vList6"/>
    <dgm:cxn modelId="{A4F622EA-60EE-4F8F-AE40-9B7EAFE9F70F}" srcId="{3ECC8978-94D9-4CFB-A275-50291A8A4190}" destId="{65CE58A5-D8F6-4EFE-9B2E-B156245AC461}" srcOrd="0" destOrd="0" parTransId="{F475F81B-7B6C-430E-8099-04FC77163CF1}" sibTransId="{273538ED-F6A5-407A-A9BF-B8703F060221}"/>
    <dgm:cxn modelId="{28FD043C-1614-4889-821B-C4EE72A10902}" srcId="{CCDC77CF-A976-41A1-BF3D-1DBE0ACDFD9A}" destId="{FF2D4D45-0007-4FA7-B935-3EFC79A893F4}" srcOrd="1" destOrd="0" parTransId="{B0B279AD-62B9-41AD-9565-92D0CB82BF90}" sibTransId="{B22B31AA-D330-4075-9916-AB93B7129120}"/>
    <dgm:cxn modelId="{21ACC215-A42F-408C-843E-953923A03700}" type="presOf" srcId="{CE526BEC-AC41-468D-8D69-8A24B4D3A5E0}" destId="{B9FDC739-DD9C-44D1-90E4-E009881EE370}" srcOrd="0" destOrd="2" presId="urn:microsoft.com/office/officeart/2005/8/layout/vList6"/>
    <dgm:cxn modelId="{5176640E-ABC1-4650-B349-A061825D0863}" type="presOf" srcId="{7DA6417E-C150-4F0B-94EC-DECBCD4314D7}" destId="{B9FDC739-DD9C-44D1-90E4-E009881EE370}" srcOrd="0" destOrd="1" presId="urn:microsoft.com/office/officeart/2005/8/layout/vList6"/>
    <dgm:cxn modelId="{90BF60B1-467B-4A5A-A4CB-8E5A4924095E}" srcId="{3ECC8978-94D9-4CFB-A275-50291A8A4190}" destId="{CE526BEC-AC41-468D-8D69-8A24B4D3A5E0}" srcOrd="2" destOrd="0" parTransId="{FBECF44A-2BAF-4370-9470-D0BE44E3457D}" sibTransId="{46B72E90-A810-438D-B393-0C202CA80C49}"/>
    <dgm:cxn modelId="{A951BB8E-3E8E-4AFE-B66E-DB4815205B91}" type="presOf" srcId="{CCDC77CF-A976-41A1-BF3D-1DBE0ACDFD9A}" destId="{8F284539-6AAE-4B15-875D-3816F29F5902}" srcOrd="0" destOrd="0" presId="urn:microsoft.com/office/officeart/2005/8/layout/vList6"/>
    <dgm:cxn modelId="{6C869494-E87A-4668-9E67-96361097BC04}" type="presOf" srcId="{65CE58A5-D8F6-4EFE-9B2E-B156245AC461}" destId="{B9FDC739-DD9C-44D1-90E4-E009881EE370}" srcOrd="0" destOrd="0" presId="urn:microsoft.com/office/officeart/2005/8/layout/vList6"/>
    <dgm:cxn modelId="{49775E79-5CAA-4DBA-B831-6B991CD3BC25}" srcId="{CCDC77CF-A976-41A1-BF3D-1DBE0ACDFD9A}" destId="{3ECC8978-94D9-4CFB-A275-50291A8A4190}" srcOrd="0" destOrd="0" parTransId="{BBC40917-82F4-41A1-8B58-A372682C3DDC}" sibTransId="{1F8050A1-7AF9-42C3-A31D-8E4C7420B09B}"/>
    <dgm:cxn modelId="{ED896DEA-03F8-40FF-BF81-42C7B4ADAA0A}" type="presParOf" srcId="{8F284539-6AAE-4B15-875D-3816F29F5902}" destId="{04E45C31-8C13-4C2D-B9B2-86FF59DA33E5}" srcOrd="0" destOrd="0" presId="urn:microsoft.com/office/officeart/2005/8/layout/vList6"/>
    <dgm:cxn modelId="{5E21F2C7-59CC-450B-ADF7-FAB679D90855}" type="presParOf" srcId="{04E45C31-8C13-4C2D-B9B2-86FF59DA33E5}" destId="{DC813975-4DA1-4661-90AD-CFC992008728}" srcOrd="0" destOrd="0" presId="urn:microsoft.com/office/officeart/2005/8/layout/vList6"/>
    <dgm:cxn modelId="{E383002B-8D10-4A3C-BD40-3DA39C179A5D}" type="presParOf" srcId="{04E45C31-8C13-4C2D-B9B2-86FF59DA33E5}" destId="{B9FDC739-DD9C-44D1-90E4-E009881EE370}" srcOrd="1" destOrd="0" presId="urn:microsoft.com/office/officeart/2005/8/layout/vList6"/>
    <dgm:cxn modelId="{92CB3C52-8F18-4B83-BF80-76B61235134D}" type="presParOf" srcId="{8F284539-6AAE-4B15-875D-3816F29F5902}" destId="{905D5815-C08A-4F26-A802-1C9F51B174F0}" srcOrd="1" destOrd="0" presId="urn:microsoft.com/office/officeart/2005/8/layout/vList6"/>
    <dgm:cxn modelId="{81EC4056-D158-4325-9618-E48BFBC729EA}" type="presParOf" srcId="{8F284539-6AAE-4B15-875D-3816F29F5902}" destId="{7D138614-9883-46D7-B19F-F1D00749180D}" srcOrd="2" destOrd="0" presId="urn:microsoft.com/office/officeart/2005/8/layout/vList6"/>
    <dgm:cxn modelId="{A57006AA-A5C6-4229-A939-88A34EB3C710}" type="presParOf" srcId="{7D138614-9883-46D7-B19F-F1D00749180D}" destId="{0A490985-98DD-4AFF-A15A-D222F455DA05}" srcOrd="0" destOrd="0" presId="urn:microsoft.com/office/officeart/2005/8/layout/vList6"/>
    <dgm:cxn modelId="{9C400E39-518B-4B10-8F2B-296E753176F7}" type="presParOf" srcId="{7D138614-9883-46D7-B19F-F1D00749180D}" destId="{2C93FD2E-2FDC-4B49-85C7-2B1A66E327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DC739-DD9C-44D1-90E4-E009881EE370}">
      <dsp:nvSpPr>
        <dsp:cNvPr id="0" name=""/>
        <dsp:cNvSpPr/>
      </dsp:nvSpPr>
      <dsp:spPr>
        <a:xfrm>
          <a:off x="4345246" y="107701"/>
          <a:ext cx="5920959" cy="21086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вербальный</a:t>
          </a: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социальное исключение </a:t>
          </a: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err="1" smtClean="0"/>
            <a:t>кибербуллинг</a:t>
          </a:r>
          <a:endParaRPr lang="ru-RU" sz="3400" kern="1200" dirty="0"/>
        </a:p>
      </dsp:txBody>
      <dsp:txXfrm>
        <a:off x="4345246" y="371287"/>
        <a:ext cx="5130203" cy="1581513"/>
      </dsp:txXfrm>
    </dsp:sp>
    <dsp:sp modelId="{DC813975-4DA1-4661-90AD-CFC992008728}">
      <dsp:nvSpPr>
        <dsp:cNvPr id="0" name=""/>
        <dsp:cNvSpPr/>
      </dsp:nvSpPr>
      <dsp:spPr>
        <a:xfrm>
          <a:off x="0" y="2267"/>
          <a:ext cx="4342037" cy="23195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Психологическое (моральное) насилие</a:t>
          </a:r>
          <a:endParaRPr lang="ru-RU" sz="3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113231" y="115498"/>
        <a:ext cx="4115575" cy="2093091"/>
      </dsp:txXfrm>
    </dsp:sp>
    <dsp:sp modelId="{2C93FD2E-2FDC-4B49-85C7-2B1A66E3273A}">
      <dsp:nvSpPr>
        <dsp:cNvPr id="0" name=""/>
        <dsp:cNvSpPr/>
      </dsp:nvSpPr>
      <dsp:spPr>
        <a:xfrm>
          <a:off x="9434152" y="4246216"/>
          <a:ext cx="432609" cy="2114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490985-98DD-4AFF-A15A-D222F455DA05}">
      <dsp:nvSpPr>
        <dsp:cNvPr id="0" name=""/>
        <dsp:cNvSpPr/>
      </dsp:nvSpPr>
      <dsp:spPr>
        <a:xfrm>
          <a:off x="789522" y="2395982"/>
          <a:ext cx="4107766" cy="210868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Физическое насилие</a:t>
          </a:r>
          <a:endParaRPr lang="ru-RU" sz="3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892459" y="2498919"/>
        <a:ext cx="3901892" cy="190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486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5926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314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8912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45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844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062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718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093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029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233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9003956-74B5-4DDA-A455-9EAFEFD1466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0C98093-E509-423E-B46C-E1086F22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2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289" r="21000"/>
          <a:stretch/>
        </p:blipFill>
        <p:spPr>
          <a:xfrm>
            <a:off x="8899451" y="87922"/>
            <a:ext cx="3292549" cy="3209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2" y="756138"/>
            <a:ext cx="95250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5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276" y="1358343"/>
            <a:ext cx="902804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 ребёнок жалуется, </a:t>
            </a:r>
          </a:p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его посадили с одноклассником, </a:t>
            </a:r>
          </a:p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ходит в грязной одежде </a:t>
            </a:r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которого «плохо пахнет». </a:t>
            </a:r>
          </a:p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Ваши действия.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9900139" y="6013938"/>
            <a:ext cx="624253" cy="43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9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E1_QEveXsAYi7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22" y="258655"/>
            <a:ext cx="9563132" cy="6335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504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7378"/>
          <a:stretch/>
        </p:blipFill>
        <p:spPr>
          <a:xfrm>
            <a:off x="2646485" y="100584"/>
            <a:ext cx="8066339" cy="67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3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31" y="1319899"/>
            <a:ext cx="10515600" cy="3129007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/>
              <a:t>Спасибо за сотрудничество!</a:t>
            </a:r>
            <a:br>
              <a:rPr lang="ru-RU" dirty="0" smtClean="0"/>
            </a:br>
            <a:r>
              <a:rPr lang="ru-RU" dirty="0" smtClean="0"/>
              <a:t>Всего Вам доброго!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822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92" y="919041"/>
            <a:ext cx="10515600" cy="52795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err="1"/>
              <a:t>Буллинг</a:t>
            </a:r>
            <a:r>
              <a:rPr lang="ru-RU" b="1" dirty="0"/>
              <a:t> </a:t>
            </a:r>
            <a:r>
              <a:rPr lang="ru-RU" dirty="0"/>
              <a:t>(от англ. </a:t>
            </a:r>
            <a:r>
              <a:rPr lang="ru-RU" dirty="0" err="1"/>
              <a:t>Bullying</a:t>
            </a:r>
            <a:r>
              <a:rPr lang="ru-RU" dirty="0"/>
              <a:t>) – запугивание, физический и/или психологический террор в отношении ребенка.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347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7250644"/>
              </p:ext>
            </p:extLst>
          </p:nvPr>
        </p:nvGraphicFramePr>
        <p:xfrm>
          <a:off x="1257300" y="1494691"/>
          <a:ext cx="10269415" cy="464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15574" y="232927"/>
            <a:ext cx="64311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Виды </a:t>
            </a:r>
            <a:r>
              <a:rPr lang="ru-RU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буллинга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5351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40227764"/>
              </p:ext>
            </p:extLst>
          </p:nvPr>
        </p:nvGraphicFramePr>
        <p:xfrm>
          <a:off x="1063869" y="0"/>
          <a:ext cx="102166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794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167212">
            <a:off x="3763942" y="1497544"/>
            <a:ext cx="1048603" cy="2604645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76689">
            <a:off x="3552202" y="3663685"/>
            <a:ext cx="2792210" cy="1816765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9060">
            <a:off x="5700609" y="3675743"/>
            <a:ext cx="2792210" cy="1816765"/>
          </a:xfrm>
          <a:prstGeom prst="rect">
            <a:avLst/>
          </a:prstGeom>
        </p:spPr>
      </p:pic>
      <p:pic>
        <p:nvPicPr>
          <p:cNvPr id="7" name="Рисунок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04919">
            <a:off x="6190695" y="1718888"/>
            <a:ext cx="2792210" cy="1816765"/>
          </a:xfrm>
          <a:prstGeom prst="rect">
            <a:avLst/>
          </a:prstGeom>
        </p:spPr>
      </p:pic>
      <p:sp>
        <p:nvSpPr>
          <p:cNvPr id="5" name="Блок-схема: узел 4">
            <a:hlinkClick r:id="rId12" action="ppaction://hlinksldjump"/>
          </p:cNvPr>
          <p:cNvSpPr/>
          <p:nvPr/>
        </p:nvSpPr>
        <p:spPr>
          <a:xfrm>
            <a:off x="5438042" y="291837"/>
            <a:ext cx="1037492" cy="257614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>
            <a:hlinkClick r:id="rId13" action="ppaction://hlinksldjump"/>
          </p:cNvPr>
          <p:cNvSpPr/>
          <p:nvPr/>
        </p:nvSpPr>
        <p:spPr>
          <a:xfrm>
            <a:off x="5485852" y="2724349"/>
            <a:ext cx="1006007" cy="1000046"/>
          </a:xfrm>
          <a:prstGeom prst="flowChartConnector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04351" y="2338201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4310" y="106467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73141" y="216560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9079" y="3924801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2725" y="412246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454054" y="5908431"/>
            <a:ext cx="589084" cy="44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03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48546" y="2347519"/>
            <a:ext cx="74660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делать, </a:t>
            </a:r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Вашего ребенка </a:t>
            </a:r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травят?</a:t>
            </a:r>
            <a:endParaRPr lang="ru-RU" sz="4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759462" y="6207369"/>
            <a:ext cx="624253" cy="43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94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1846" y="1743027"/>
            <a:ext cx="73327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поступить, </a:t>
            </a:r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Вам стало известно </a:t>
            </a:r>
          </a:p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4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буллинге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классе </a:t>
            </a:r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 ребенок – наблюдатель)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794631" y="5917223"/>
            <a:ext cx="624253" cy="43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4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310" y="2514573"/>
            <a:ext cx="63771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делать, </a:t>
            </a:r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– зачинщик?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777046" y="5767753"/>
            <a:ext cx="624253" cy="43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90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723" y="2448589"/>
            <a:ext cx="93837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акие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 указывают на то, </a:t>
            </a:r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стал жертвой </a:t>
            </a:r>
            <a:r>
              <a:rPr lang="ru-RU" sz="4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буллинга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0014439" y="5785338"/>
            <a:ext cx="624253" cy="43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4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113</TotalTime>
  <Words>119</Words>
  <Application>Microsoft Office PowerPoint</Application>
  <PresentationFormat>Широкоэкранный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Буллинг (от англ. Bullying) – запугивание, физический и/или психологический террор в отношении ребенка.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сотрудничество! Всего Вам доброго!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2021-12-19T18:52:55Z</dcterms:created>
  <dcterms:modified xsi:type="dcterms:W3CDTF">2021-12-21T11:22:24Z</dcterms:modified>
</cp:coreProperties>
</file>