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FC54-400B-4E34-B11F-845A26966F81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D494C-EF8C-4184-960E-69B6F4094C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5CE04-65EB-48D8-8CC2-FD15A37D480B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4BFAE-36A8-43B6-9A90-A3C4A2326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4BFAE-36A8-43B6-9A90-A3C4A2326BE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F0E6C-061A-4D74-96F1-6965E5B2CC57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5E62D-E99E-4B72-B216-4403B8C48D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package" Target="../embeddings/____________Microsoft_Office_PowerPoint13.pptx"/><Relationship Id="rId4" Type="http://schemas.openxmlformats.org/officeDocument/2006/relationships/package" Target="../embeddings/____________Microsoft_Office_PowerPoint12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____________Microsoft_Office_PowerPoint14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package" Target="../embeddings/____________Microsoft_Office_PowerPoint15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package" Target="../embeddings/____________Microsoft_Office_PowerPoint18.pptx"/><Relationship Id="rId5" Type="http://schemas.openxmlformats.org/officeDocument/2006/relationships/package" Target="../embeddings/____________Microsoft_Office_PowerPoint17.pptx"/><Relationship Id="rId4" Type="http://schemas.openxmlformats.org/officeDocument/2006/relationships/package" Target="../embeddings/____________Microsoft_Office_PowerPoint16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-int-krasnoslobodskaya-r13.gosweb.gosuslugi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___Microsoft_Office_PowerPoint1.ppt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___Microsoft_Office_PowerPoint2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___Microsoft_Office_PowerPoint3.ppt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___Microsoft_Office_PowerPoint4.ppt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package" Target="../embeddings/____________Microsoft_Office_PowerPoint8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______Microsoft_Office_PowerPoint7.pptx"/><Relationship Id="rId5" Type="http://schemas.openxmlformats.org/officeDocument/2006/relationships/package" Target="../embeddings/____________Microsoft_Office_PowerPoint6.pptx"/><Relationship Id="rId4" Type="http://schemas.openxmlformats.org/officeDocument/2006/relationships/package" Target="../embeddings/____________Microsoft_Office_PowerPoint5.ppt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package" Target="../embeddings/____________Microsoft_Office_PowerPoint10.pptx"/><Relationship Id="rId4" Type="http://schemas.openxmlformats.org/officeDocument/2006/relationships/package" Target="../embeddings/____________Microsoft_Office_PowerPoint9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____________Microsoft_Office_PowerPoint11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1613503236_53-p-fon-dlya-prezentatsii-po-russkomu-yaziku-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" y="0"/>
            <a:ext cx="912692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2" y="214290"/>
            <a:ext cx="914115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spc="1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pc="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pc="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Грицкевич Светланы Александровны, </a:t>
            </a:r>
          </a:p>
          <a:p>
            <a:pPr algn="ctr"/>
            <a:r>
              <a:rPr lang="ru-RU" b="1" spc="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</a:p>
          <a:p>
            <a:pPr algn="ctr"/>
            <a:r>
              <a:rPr lang="ru-RU" b="1" spc="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РМ «Краснослободская общеобразовательная</a:t>
            </a:r>
          </a:p>
          <a:p>
            <a:pPr algn="ctr"/>
            <a:r>
              <a:rPr lang="ru-RU" b="1" spc="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- интернат для детей, обучающихся по </a:t>
            </a:r>
          </a:p>
          <a:p>
            <a:pPr algn="ctr"/>
            <a:r>
              <a:rPr lang="ru-RU" b="1" spc="5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адаптированным образовательным программам»</a:t>
            </a:r>
            <a:endParaRPr lang="ru-RU" b="1" spc="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412" y="2143116"/>
            <a:ext cx="6048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05.10.1990г.</a:t>
            </a:r>
          </a:p>
          <a:p>
            <a:pPr>
              <a:defRPr/>
            </a:pPr>
            <a:endParaRPr lang="ru-RU" altLang="ru-RU" sz="400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Профессиональное образование:</a:t>
            </a: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- 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 и учитель логопед  </a:t>
            </a:r>
          </a:p>
          <a:p>
            <a:pPr>
              <a:defRPr/>
            </a:pP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 «Олигофренопедагогика с дополнительной специальностью логопедия»</a:t>
            </a:r>
            <a:endParaRPr lang="ru-RU" altLang="ru-RU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МГПИ им. М.Е. </a:t>
            </a:r>
            <a:r>
              <a:rPr lang="ru-RU" altLang="ru-RU" spc="3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 3904, </a:t>
            </a: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29.06.2013 </a:t>
            </a: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altLang="ru-RU" sz="400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Стаж педагогической работы</a:t>
            </a: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(по специальности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ru-RU" altLang="ru-RU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Общий трудовой 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стаж: 3года</a:t>
            </a:r>
          </a:p>
          <a:p>
            <a:pPr>
              <a:defRPr/>
            </a:pPr>
            <a:endParaRPr lang="ru-RU" altLang="ru-RU" sz="400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квалификационной</a:t>
            </a: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категории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pc="3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Дата последней аттестации</a:t>
            </a:r>
            <a:r>
              <a:rPr lang="ru-RU" altLang="ru-RU" spc="3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pc="3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221110-WA0006.jpg"/>
          <p:cNvPicPr>
            <a:picLocks noChangeAspect="1"/>
          </p:cNvPicPr>
          <p:nvPr/>
        </p:nvPicPr>
        <p:blipFill>
          <a:blip r:embed="rId4"/>
          <a:srcRect b="1773"/>
          <a:stretch>
            <a:fillRect/>
          </a:stretch>
        </p:blipFill>
        <p:spPr>
          <a:xfrm>
            <a:off x="642910" y="2214554"/>
            <a:ext cx="3051112" cy="39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387"/>
            <a:ext cx="9144000" cy="6876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мастер-классов,  мероприятий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497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143381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7688" y="3857629"/>
          <a:ext cx="1439343" cy="1214447"/>
        </p:xfrm>
        <a:graphic>
          <a:graphicData uri="http://schemas.openxmlformats.org/presentationml/2006/ole">
            <p:oleObj spid="_x0000_s5122" name="Презентация" showAsIcon="1" r:id="rId4" imgW="914400" imgH="771480" progId="PowerPoint.Show.12">
              <p:embed/>
            </p:oleObj>
          </a:graphicData>
        </a:graphic>
      </p:graphicFrame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7686" y="2643182"/>
          <a:ext cx="1285884" cy="1084965"/>
        </p:xfrm>
        <a:graphic>
          <a:graphicData uri="http://schemas.openxmlformats.org/presentationml/2006/ole">
            <p:oleObj spid="_x0000_s5123" name="Презентация" showAsIcon="1" r:id="rId5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9144000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85861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активность педагога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000372"/>
            <a:ext cx="4288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1 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2643182"/>
          <a:ext cx="1270007" cy="1071570"/>
        </p:xfrm>
        <a:graphic>
          <a:graphicData uri="http://schemas.openxmlformats.org/presentationml/2006/ole">
            <p:oleObj spid="_x0000_s4098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" y="9144"/>
            <a:ext cx="9095232" cy="683971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285860"/>
            <a:ext cx="91440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профессиональных конкурсах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2857496"/>
            <a:ext cx="4214816" cy="5715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Интернет - конкурсы  ̶  1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2714620"/>
          <a:ext cx="1439344" cy="1214446"/>
        </p:xfrm>
        <a:graphic>
          <a:graphicData uri="http://schemas.openxmlformats.org/presentationml/2006/ole">
            <p:oleObj spid="_x0000_s24577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" y="18288"/>
            <a:ext cx="9119616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285992"/>
            <a:ext cx="4288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2 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714752"/>
            <a:ext cx="4252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1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1785926"/>
          <a:ext cx="1357322" cy="1145240"/>
        </p:xfrm>
        <a:graphic>
          <a:graphicData uri="http://schemas.openxmlformats.org/presentationml/2006/ole">
            <p:oleObj spid="_x0000_s3074" name="Презентация" showAsIcon="1" r:id="rId4" imgW="914400" imgH="771480" progId="PowerPoint.Show.12">
              <p:embed/>
            </p:oleObj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3143248"/>
          <a:ext cx="1428760" cy="1205517"/>
        </p:xfrm>
        <a:graphic>
          <a:graphicData uri="http://schemas.openxmlformats.org/presentationml/2006/ole">
            <p:oleObj spid="_x0000_s3075" name="Презентация" showAsIcon="1" r:id="rId5" imgW="914400" imgH="771480" progId="PowerPoint.Show.12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596" y="5143512"/>
            <a:ext cx="34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Российский уровень 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Объект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7620" y="4572008"/>
          <a:ext cx="1357323" cy="1145243"/>
        </p:xfrm>
        <a:graphic>
          <a:graphicData uri="http://schemas.openxmlformats.org/presentationml/2006/ole">
            <p:oleObj spid="_x0000_s3076" name="Презентация" showAsIcon="1" r:id="rId6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0"/>
            <a:ext cx="8286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собственного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«Нравственное воспитание детей в условиях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школы-интерната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429133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hlinkClick r:id="rId3"/>
              </a:rPr>
              <a:t>https://</a:t>
            </a:r>
            <a:r>
              <a:rPr lang="ru-RU" sz="2400" dirty="0" smtClean="0">
                <a:hlinkClick r:id="rId3"/>
              </a:rPr>
              <a:t>sh-int-krasnoslobodskaya r13.gosweb.gosuslugi.ru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комфортного психологического климата в группах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3071812"/>
            <a:ext cx="3878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7686" y="3000372"/>
          <a:ext cx="1500198" cy="1265792"/>
        </p:xfrm>
        <a:graphic>
          <a:graphicData uri="http://schemas.openxmlformats.org/presentationml/2006/ole">
            <p:oleObj spid="_x0000_s22529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357300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071812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  <a:endParaRPr lang="ru-RU" alt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1314456" cy="1109072"/>
        </p:xfrm>
        <a:graphic>
          <a:graphicData uri="http://schemas.openxmlformats.org/presentationml/2006/ole">
            <p:oleObj spid="_x0000_s23553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497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14810" y="2786058"/>
          <a:ext cx="1473207" cy="1243018"/>
        </p:xfrm>
        <a:graphic>
          <a:graphicData uri="http://schemas.openxmlformats.org/presentationml/2006/ole">
            <p:oleObj spid="_x0000_s25601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357299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Активное применение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технологий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3071812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  <a:endParaRPr lang="ru-RU" alt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29124" y="2571744"/>
          <a:ext cx="1354676" cy="1143008"/>
        </p:xfrm>
        <a:graphic>
          <a:graphicData uri="http://schemas.openxmlformats.org/presentationml/2006/ole">
            <p:oleObj spid="_x0000_s20481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9119616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детей в открытых конкурсах, выставках, турнирах, соревнованиях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428868"/>
            <a:ext cx="350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 конкурсы  2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7620" y="2000240"/>
          <a:ext cx="1285884" cy="1084966"/>
        </p:xfrm>
        <a:graphic>
          <a:graphicData uri="http://schemas.openxmlformats.org/presentationml/2006/ole">
            <p:oleObj spid="_x0000_s1026" name="Презентация" showAsIcon="1" r:id="rId4" imgW="914400" imgH="771480" progId="PowerPoint.Show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74" y="471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357562"/>
            <a:ext cx="4288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  2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3000372"/>
          <a:ext cx="1285884" cy="1084964"/>
        </p:xfrm>
        <a:graphic>
          <a:graphicData uri="http://schemas.openxmlformats.org/presentationml/2006/ole">
            <p:oleObj spid="_x0000_s1027" name="Презентация" showAsIcon="1" r:id="rId5" imgW="914400" imgH="771480" progId="PowerPoint.Show.12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0034" y="5500702"/>
            <a:ext cx="334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 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7620" y="5000636"/>
          <a:ext cx="1270008" cy="1071571"/>
        </p:xfrm>
        <a:graphic>
          <a:graphicData uri="http://schemas.openxmlformats.org/presentationml/2006/ole">
            <p:oleObj spid="_x0000_s1028" name="Презентация" showAsIcon="1" r:id="rId6" imgW="914400" imgH="771480" progId="PowerPoint.Show.12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596" y="4357694"/>
            <a:ext cx="4175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4000504"/>
          <a:ext cx="1270008" cy="1071570"/>
        </p:xfrm>
        <a:graphic>
          <a:graphicData uri="http://schemas.openxmlformats.org/presentationml/2006/ole">
            <p:oleObj spid="_x0000_s1029" name="Презентация" showAsIcon="1" r:id="rId7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9119616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357300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8" y="2357432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3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000505"/>
            <a:ext cx="3878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Справка - подтверждение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00300" y="1928802"/>
          <a:ext cx="1439343" cy="1214447"/>
        </p:xfrm>
        <a:graphic>
          <a:graphicData uri="http://schemas.openxmlformats.org/presentationml/2006/ole">
            <p:oleObj spid="_x0000_s2050" name="Презентация" showAsIcon="1" r:id="rId4" imgW="914400" imgH="771480" progId="PowerPoint.Show.12">
              <p:embed/>
            </p:oleObj>
          </a:graphicData>
        </a:graphic>
      </p:graphicFrame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7686" y="3714752"/>
          <a:ext cx="1214446" cy="1024689"/>
        </p:xfrm>
        <a:graphic>
          <a:graphicData uri="http://schemas.openxmlformats.org/presentationml/2006/ole">
            <p:oleObj spid="_x0000_s2051" name="Презентация" showAsIcon="1" r:id="rId5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581750_101-p-fon-dlya-prezentatsii-pushkin-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9119616" cy="6839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285861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8" y="3286125"/>
            <a:ext cx="4388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Образовательный уровень  1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86314" y="2857496"/>
          <a:ext cx="1608678" cy="1357322"/>
        </p:xfrm>
        <a:graphic>
          <a:graphicData uri="http://schemas.openxmlformats.org/presentationml/2006/ole">
            <p:oleObj spid="_x0000_s21505" name="Презентация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191</Words>
  <Application>Microsoft Office PowerPoint</Application>
  <PresentationFormat>Экран (4:3)</PresentationFormat>
  <Paragraphs>53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49</cp:revision>
  <dcterms:created xsi:type="dcterms:W3CDTF">2022-10-26T18:10:15Z</dcterms:created>
  <dcterms:modified xsi:type="dcterms:W3CDTF">2022-11-12T16:21:56Z</dcterms:modified>
</cp:coreProperties>
</file>