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60" r:id="rId5"/>
    <p:sldId id="274" r:id="rId6"/>
    <p:sldId id="261" r:id="rId7"/>
    <p:sldId id="262" r:id="rId8"/>
    <p:sldId id="263" r:id="rId9"/>
    <p:sldId id="265" r:id="rId10"/>
    <p:sldId id="266" r:id="rId11"/>
    <p:sldId id="275" r:id="rId12"/>
    <p:sldId id="267" r:id="rId13"/>
    <p:sldId id="271" r:id="rId14"/>
    <p:sldId id="269" r:id="rId15"/>
    <p:sldId id="270" r:id="rId16"/>
    <p:sldId id="264" r:id="rId17"/>
    <p:sldId id="281" r:id="rId18"/>
    <p:sldId id="280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94660"/>
  </p:normalViewPr>
  <p:slideViewPr>
    <p:cSldViewPr>
      <p:cViewPr varScale="1">
        <p:scale>
          <a:sx n="84" d="100"/>
          <a:sy n="84" d="100"/>
        </p:scale>
        <p:origin x="177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0F5C-287F-40FC-9ADA-2CF846A18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CEE-EB0B-4BAD-9191-EDF4124E036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F665-137D-400B-AE11-14B60B739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defTabSz="407526"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ln w="12700"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smtClean="0"/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827088" y="2349500"/>
            <a:ext cx="7993062" cy="244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Герои отчества 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547813" y="333375"/>
            <a:ext cx="1582737" cy="1584325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276600" y="404813"/>
            <a:ext cx="503238" cy="50323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140200" y="908050"/>
            <a:ext cx="503238" cy="5032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276600" y="1557338"/>
            <a:ext cx="503238" cy="50323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4/321125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77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103/12169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10242" name="Picture 2" descr="http://cf.ppt-online.org/files/slide/w/WXBG2qH4TALZpdeixjzS5JDonI9VfMYcrCERFy/slide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571528"/>
            <a:ext cx="9906037" cy="742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1026" name="Picture 2" descr="https://ds03.infourok.ru/uploads/ex/0bfa/00027cf9-ffb37c40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3074" name="Picture 2" descr="http://images.myshared.ru/5/354415/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33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2050" name="Picture 2" descr="http://i99.ltalk.ru/cs7064.vk.me/c540108/v540108928/c6a5/Mpjhz9Ssy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42918"/>
            <a:ext cx="9125033" cy="6929438"/>
          </a:xfrm>
          <a:prstGeom prst="rect">
            <a:avLst/>
          </a:prstGeom>
        </p:spPr>
      </p:pic>
      <p:sp>
        <p:nvSpPr>
          <p:cNvPr id="13314" name="AutoShape 2" descr="http://player.myshared.ru/4/321125/slides/slide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player.myshared.ru/4/321125/slides/slide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player.myshared.ru/4/321125/slides/slide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1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19458" name="Picture 2" descr="http://images.myshared.ru/6/765101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etod-kopilka.ru/images/doc/10/54299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1.slideserve.com/3519481/slide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215436" cy="6911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Александр Невский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(1221-1263)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46405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Великий русский</a:t>
            </a:r>
          </a:p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полководец. Обезопасил</a:t>
            </a:r>
          </a:p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западные границы Руси. </a:t>
            </a:r>
          </a:p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Знаменитые сражения:</a:t>
            </a:r>
          </a:p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 1240 – Невская битва;</a:t>
            </a:r>
          </a:p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 1242 – Ледовое побоище.</a:t>
            </a:r>
          </a:p>
          <a:p>
            <a:pPr marL="0" indent="0" eaLnBrk="1" hangingPunct="1">
              <a:buFontTx/>
              <a:buNone/>
            </a:pPr>
            <a:r>
              <a:rPr lang="ru-RU" sz="2400" b="1" i="1" dirty="0" smtClean="0">
                <a:latin typeface="Century" pitchFamily="18" charset="0"/>
              </a:rPr>
              <a:t>Был причислен к лику святых. </a:t>
            </a:r>
          </a:p>
        </p:txBody>
      </p:sp>
      <p:pic>
        <p:nvPicPr>
          <p:cNvPr id="3074" name="Picture 2" descr="http://wiki.hi.ru/images/6/68/%D0%90%D0%BB%D0%B5%D0%BA%D1%81%D0%B0%D0%BD%D0%B4%D1%80_%D0%AF%D1%80%D0%BE%D1%81%D0%BB%D0%B0%D0%B2%D0%B8%D1%87_%D0%9D%D0%B5%D0%B2%D1%81%D0%BA%D0%B8%D0%B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3971146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.ytapi.club/vi/wgMCIFOvol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151" y="0"/>
            <a:ext cx="9271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(94)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132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1785918" y="857232"/>
            <a:ext cx="5857916" cy="509271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dirty="0" smtClean="0"/>
              <a:t>   </a:t>
            </a:r>
            <a:r>
              <a:rPr lang="ru-RU" sz="8000" b="1" dirty="0" smtClean="0">
                <a:solidFill>
                  <a:srgbClr val="C00000"/>
                </a:solidFill>
              </a:rPr>
              <a:t>ВЕЧНАЯ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СЛАВА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ГЕРОЯМ!!!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1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1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1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1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1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1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8967" y="0"/>
            <a:ext cx="912503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Дмитрий Донской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1359-1389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785926"/>
            <a:ext cx="4714876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/>
            <a:r>
              <a:rPr lang="ru-RU" sz="2400" b="1" dirty="0" smtClean="0">
                <a:latin typeface="Century" pitchFamily="18" charset="0"/>
              </a:rPr>
              <a:t>Князь московский и владимирский,</a:t>
            </a:r>
          </a:p>
          <a:p>
            <a:pPr marL="342900" indent="-342900"/>
            <a:r>
              <a:rPr lang="ru-RU" sz="2400" b="1" dirty="0" smtClean="0">
                <a:latin typeface="Century" pitchFamily="18" charset="0"/>
              </a:rPr>
              <a:t>построил новый каменный Кремль в Москве.</a:t>
            </a:r>
          </a:p>
          <a:p>
            <a:pPr marL="342900" indent="-342900"/>
            <a:r>
              <a:rPr lang="ru-RU" sz="2400" b="1" dirty="0" smtClean="0">
                <a:latin typeface="Century" pitchFamily="18" charset="0"/>
              </a:rPr>
              <a:t>Дмитрий Донской родился через сто лет после А. Невского. Прославился тем, что освободил Русь от </a:t>
            </a:r>
            <a:r>
              <a:rPr lang="ru-RU" sz="2400" b="1" dirty="0" err="1" smtClean="0">
                <a:latin typeface="Century" pitchFamily="18" charset="0"/>
              </a:rPr>
              <a:t>татаро</a:t>
            </a:r>
            <a:r>
              <a:rPr lang="ru-RU" sz="2400" b="1" dirty="0" smtClean="0">
                <a:latin typeface="Century" pitchFamily="18" charset="0"/>
              </a:rPr>
              <a:t> – монгольского нашествия.</a:t>
            </a:r>
            <a:endParaRPr lang="ru-RU" sz="2400" b="1" dirty="0">
              <a:latin typeface="Century" pitchFamily="18" charset="0"/>
            </a:endParaRPr>
          </a:p>
        </p:txBody>
      </p:sp>
      <p:pic>
        <p:nvPicPr>
          <p:cNvPr id="20482" name="Picture 2" descr="http://www.beesona.ru/upload/977/effc77d0da0ff36e4e1e0f48dbe26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53618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8967" y="0"/>
            <a:ext cx="9125033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214290"/>
            <a:ext cx="82296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К.Минин и Д.Пожарский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643446"/>
            <a:ext cx="8501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«Добрый памятник поставлен</a:t>
            </a:r>
          </a:p>
          <a:p>
            <a:pPr algn="ctr"/>
            <a:r>
              <a:rPr lang="ru-RU" sz="2800" b="1" dirty="0" smtClean="0"/>
              <a:t>Двум героям всей страной</a:t>
            </a:r>
          </a:p>
          <a:p>
            <a:pPr algn="ctr"/>
            <a:r>
              <a:rPr lang="ru-RU" sz="2800" b="1" dirty="0" smtClean="0"/>
              <a:t>В знак того, что был избавлен</a:t>
            </a:r>
          </a:p>
          <a:p>
            <a:pPr algn="ctr"/>
            <a:r>
              <a:rPr lang="ru-RU" sz="2800" b="1" dirty="0" smtClean="0"/>
              <a:t>От несчастья край родной».</a:t>
            </a:r>
            <a:r>
              <a:rPr lang="ru-RU" sz="2800" dirty="0" smtClean="0"/>
              <a:t> </a:t>
            </a:r>
          </a:p>
        </p:txBody>
      </p:sp>
      <p:pic>
        <p:nvPicPr>
          <p:cNvPr id="17410" name="Picture 2" descr="http://www.stihi.ru/pics/2011/11/04/2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857232"/>
            <a:ext cx="5213171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istorija/Vojna-Germanii-i-SSSR/0001-001-Velikaja-Otechestvennaja-Vojna-1941-1945-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16386" name="Picture 2" descr="http://images.myshared.ru/4/321125/slid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53619"/>
            <a:ext cx="9215491" cy="691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15362" name="Picture 2" descr="http://player.myshared.ru/4/321125/slides/slide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4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94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25033" cy="6858000"/>
          </a:xfrm>
          <a:prstGeom prst="rect">
            <a:avLst/>
          </a:prstGeom>
        </p:spPr>
      </p:pic>
      <p:pic>
        <p:nvPicPr>
          <p:cNvPr id="14338" name="Picture 2" descr="http://player.myshared.ru/4/321125/slides/slid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117" y="0"/>
            <a:ext cx="92631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4/321125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671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101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</vt:lpstr>
      <vt:lpstr>Impact</vt:lpstr>
      <vt:lpstr>Wingdings</vt:lpstr>
      <vt:lpstr>Тема Office</vt:lpstr>
      <vt:lpstr>                               </vt:lpstr>
      <vt:lpstr>Александр Невский (1221-1263)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34</cp:revision>
  <dcterms:created xsi:type="dcterms:W3CDTF">2017-01-15T14:41:04Z</dcterms:created>
  <dcterms:modified xsi:type="dcterms:W3CDTF">2025-05-15T18:34:47Z</dcterms:modified>
</cp:coreProperties>
</file>